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3E45DC-6A72-4ECE-A862-DCC9552D5609}" type="datetimeFigureOut">
              <a:rPr lang="cs-CZ" smtClean="0"/>
              <a:t>14.1.2012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5B4BC6-EF76-442C-9721-4F6051E43FE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3E45DC-6A72-4ECE-A862-DCC9552D5609}" type="datetimeFigureOut">
              <a:rPr lang="cs-CZ" smtClean="0"/>
              <a:t>14.1.2012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B4BC6-EF76-442C-9721-4F6051E43FE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3E45DC-6A72-4ECE-A862-DCC9552D5609}" type="datetimeFigureOut">
              <a:rPr lang="cs-CZ" smtClean="0"/>
              <a:t>14.1.2012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B4BC6-EF76-442C-9721-4F6051E43FE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3E45DC-6A72-4ECE-A862-DCC9552D5609}" type="datetimeFigureOut">
              <a:rPr lang="cs-CZ" smtClean="0"/>
              <a:t>14.1.2012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B4BC6-EF76-442C-9721-4F6051E43FE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3E45DC-6A72-4ECE-A862-DCC9552D5609}" type="datetimeFigureOut">
              <a:rPr lang="cs-CZ" smtClean="0"/>
              <a:t>14.1.2012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B4BC6-EF76-442C-9721-4F6051E43FE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3E45DC-6A72-4ECE-A862-DCC9552D5609}" type="datetimeFigureOut">
              <a:rPr lang="cs-CZ" smtClean="0"/>
              <a:t>14.1.2012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B4BC6-EF76-442C-9721-4F6051E43FE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3E45DC-6A72-4ECE-A862-DCC9552D5609}" type="datetimeFigureOut">
              <a:rPr lang="cs-CZ" smtClean="0"/>
              <a:t>14.1.2012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B4BC6-EF76-442C-9721-4F6051E43FE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3E45DC-6A72-4ECE-A862-DCC9552D5609}" type="datetimeFigureOut">
              <a:rPr lang="cs-CZ" smtClean="0"/>
              <a:t>14.1.2012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B4BC6-EF76-442C-9721-4F6051E43FEA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3E45DC-6A72-4ECE-A862-DCC9552D5609}" type="datetimeFigureOut">
              <a:rPr lang="cs-CZ" smtClean="0"/>
              <a:t>14.1.2012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B4BC6-EF76-442C-9721-4F6051E43FE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A3E45DC-6A72-4ECE-A862-DCC9552D5609}" type="datetimeFigureOut">
              <a:rPr lang="cs-CZ" smtClean="0"/>
              <a:t>14.1.2012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B4BC6-EF76-442C-9721-4F6051E43FE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3E45DC-6A72-4ECE-A862-DCC9552D5609}" type="datetimeFigureOut">
              <a:rPr lang="cs-CZ" smtClean="0"/>
              <a:t>14.1.2012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5B4BC6-EF76-442C-9721-4F6051E43FE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A3E45DC-6A72-4ECE-A862-DCC9552D5609}" type="datetimeFigureOut">
              <a:rPr lang="cs-CZ" smtClean="0"/>
              <a:t>14.1.2012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E5B4BC6-EF76-442C-9721-4F6051E43FE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6958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smtClean="0"/>
              <a:t>                     Zavedení PEG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2996953"/>
            <a:ext cx="7772400" cy="1814358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perkutánní endoskopická  gastrostomie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PEG</a:t>
            </a:r>
            <a:endParaRPr lang="cs-CZ" dirty="0"/>
          </a:p>
        </p:txBody>
      </p:sp>
      <p:pic>
        <p:nvPicPr>
          <p:cNvPr id="8194" name="Picture 2" descr="F:\esf ateroskleroza\pegkone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6096" y="404664"/>
            <a:ext cx="657112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40060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Indikace: </a:t>
            </a:r>
          </a:p>
          <a:p>
            <a:r>
              <a:rPr lang="cs-CZ" sz="2400" dirty="0" smtClean="0"/>
              <a:t>poruchy přijímání potravy cestou per os – onkologická, stomatochirurgická, neurologická apod.</a:t>
            </a:r>
          </a:p>
          <a:p>
            <a:r>
              <a:rPr lang="cs-CZ" sz="2400" b="1" dirty="0" smtClean="0"/>
              <a:t>Kontraindikace:</a:t>
            </a:r>
          </a:p>
          <a:p>
            <a:r>
              <a:rPr lang="cs-CZ" sz="2400" dirty="0" smtClean="0"/>
              <a:t>n</a:t>
            </a:r>
            <a:r>
              <a:rPr lang="cs-CZ" sz="2400" dirty="0" smtClean="0"/>
              <a:t>eprůchodnost žaludku, jícnu,poruchy koagulace, KI gastroskopie</a:t>
            </a:r>
          </a:p>
          <a:p>
            <a:endParaRPr lang="cs-CZ" sz="2400" b="1" dirty="0" smtClean="0"/>
          </a:p>
          <a:p>
            <a:r>
              <a:rPr lang="cs-CZ" sz="2400" dirty="0" smtClean="0"/>
              <a:t>Výkon provádějí 2 lékaři – </a:t>
            </a:r>
            <a:r>
              <a:rPr lang="cs-CZ" sz="2400" dirty="0" err="1" smtClean="0"/>
              <a:t>endoskopista</a:t>
            </a:r>
            <a:r>
              <a:rPr lang="cs-CZ" sz="2400" dirty="0" smtClean="0"/>
              <a:t> a asistent (operatér) a 2 sestry – instrumentářka a endoskopická sestra</a:t>
            </a:r>
          </a:p>
          <a:p>
            <a:r>
              <a:rPr lang="cs-CZ" sz="2400" dirty="0" smtClean="0"/>
              <a:t>Provádí se většinou v </a:t>
            </a:r>
            <a:r>
              <a:rPr lang="cs-CZ" sz="2400" dirty="0" err="1" smtClean="0"/>
              <a:t>analgosedaci</a:t>
            </a:r>
            <a:r>
              <a:rPr lang="cs-CZ" sz="2400" dirty="0" smtClean="0"/>
              <a:t> nebo CA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11144" cy="9361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PEG - </a:t>
            </a:r>
            <a:r>
              <a:rPr lang="cs-CZ" sz="2700" dirty="0" smtClean="0"/>
              <a:t>metoda </a:t>
            </a:r>
            <a:r>
              <a:rPr lang="cs-CZ" sz="2700" dirty="0" smtClean="0"/>
              <a:t>k zajištění enterální výživy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0"/>
            <a:ext cx="7992888" cy="980728"/>
          </a:xfrm>
        </p:spPr>
        <p:txBody>
          <a:bodyPr>
            <a:normAutofit/>
          </a:bodyPr>
          <a:lstStyle/>
          <a:p>
            <a:r>
              <a:rPr lang="cs-CZ" dirty="0" smtClean="0"/>
              <a:t>PEG –</a:t>
            </a:r>
            <a:r>
              <a:rPr lang="cs-CZ" sz="2800" dirty="0" smtClean="0"/>
              <a:t>základní nástroje a vybavení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32" name="Picture 8" descr="F:\esf ateroskleroza\nastroj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651900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PEG –</a:t>
            </a:r>
            <a:r>
              <a:rPr lang="cs-CZ" sz="3600" dirty="0" smtClean="0"/>
              <a:t>základní nástroje a vybavení</a:t>
            </a:r>
            <a:endParaRPr lang="cs-CZ" dirty="0"/>
          </a:p>
        </p:txBody>
      </p:sp>
      <p:pic>
        <p:nvPicPr>
          <p:cNvPr id="2051" name="Picture 3" descr="F:\esf ateroskleroza\vybaveni2,5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925" y="1330540"/>
            <a:ext cx="4828371" cy="5049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PEG</a:t>
            </a:r>
            <a:endParaRPr lang="cs-CZ" dirty="0"/>
          </a:p>
        </p:txBody>
      </p:sp>
      <p:pic>
        <p:nvPicPr>
          <p:cNvPr id="3076" name="Picture 4" descr="F:\esf ateroskleroza\PEGzahajen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800473"/>
            <a:ext cx="6336704" cy="5511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41805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PEG</a:t>
            </a:r>
            <a:endParaRPr lang="cs-CZ" dirty="0"/>
          </a:p>
        </p:txBody>
      </p:sp>
      <p:pic>
        <p:nvPicPr>
          <p:cNvPr id="4098" name="Picture 2" descr="F:\esf ateroskleroza\zavedeni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192688" cy="5764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PEG</a:t>
            </a:r>
            <a:endParaRPr lang="cs-CZ" dirty="0"/>
          </a:p>
        </p:txBody>
      </p:sp>
      <p:pic>
        <p:nvPicPr>
          <p:cNvPr id="5122" name="Picture 2" descr="F:\esf ateroskleroza\zavedeni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4741"/>
            <a:ext cx="6192688" cy="6215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PEG</a:t>
            </a:r>
            <a:endParaRPr lang="cs-CZ" dirty="0"/>
          </a:p>
        </p:txBody>
      </p:sp>
      <p:pic>
        <p:nvPicPr>
          <p:cNvPr id="6146" name="Picture 2" descr="F:\esf ateroskleroza\zavedeni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5112568" cy="6396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/>
          <a:lstStyle/>
          <a:p>
            <a:r>
              <a:rPr lang="cs-CZ" dirty="0" smtClean="0"/>
              <a:t>PEG</a:t>
            </a:r>
            <a:endParaRPr lang="cs-CZ" dirty="0"/>
          </a:p>
        </p:txBody>
      </p:sp>
      <p:pic>
        <p:nvPicPr>
          <p:cNvPr id="7170" name="Picture 2" descr="F:\esf ateroskleroza\zavedeni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14317"/>
            <a:ext cx="5616623" cy="614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222</TotalTime>
  <Words>83</Words>
  <Application>Microsoft Office PowerPoint</Application>
  <PresentationFormat>Předvádění na obrazovce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Shluk</vt:lpstr>
      <vt:lpstr>                      Zavedení PEG  </vt:lpstr>
      <vt:lpstr>PEG - metoda k zajištění enterální výživy </vt:lpstr>
      <vt:lpstr>PEG –základní nástroje a vybavení</vt:lpstr>
      <vt:lpstr>PEG –základní nástroje a vybavení</vt:lpstr>
      <vt:lpstr>PEG</vt:lpstr>
      <vt:lpstr>PEG</vt:lpstr>
      <vt:lpstr>PEG</vt:lpstr>
      <vt:lpstr>PEG</vt:lpstr>
      <vt:lpstr>PEG</vt:lpstr>
      <vt:lpstr>PEG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Zavedení PEG –perkutánní gastrostomie</dc:title>
  <dc:creator>Your User Name</dc:creator>
  <cp:lastModifiedBy>Your User Name</cp:lastModifiedBy>
  <cp:revision>2</cp:revision>
  <dcterms:created xsi:type="dcterms:W3CDTF">2012-01-14T09:17:29Z</dcterms:created>
  <dcterms:modified xsi:type="dcterms:W3CDTF">2012-01-14T12:59:37Z</dcterms:modified>
</cp:coreProperties>
</file>