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45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2D1D5-ACC7-4701-8E65-61E99B44CD7F}" type="datetimeFigureOut">
              <a:rPr lang="cs-CZ" smtClean="0"/>
              <a:t>23.3.2015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D437-92D4-46C4-BF32-55C87BC78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9224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2D1D5-ACC7-4701-8E65-61E99B44CD7F}" type="datetimeFigureOut">
              <a:rPr lang="cs-CZ" smtClean="0"/>
              <a:t>23.3.2015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D437-92D4-46C4-BF32-55C87BC78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722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2D1D5-ACC7-4701-8E65-61E99B44CD7F}" type="datetimeFigureOut">
              <a:rPr lang="cs-CZ" smtClean="0"/>
              <a:t>23.3.2015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D437-92D4-46C4-BF32-55C87BC78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1478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2D1D5-ACC7-4701-8E65-61E99B44CD7F}" type="datetimeFigureOut">
              <a:rPr lang="cs-CZ" smtClean="0"/>
              <a:t>23.3.2015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D437-92D4-46C4-BF32-55C87BC78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2537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2D1D5-ACC7-4701-8E65-61E99B44CD7F}" type="datetimeFigureOut">
              <a:rPr lang="cs-CZ" smtClean="0"/>
              <a:t>23.3.2015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D437-92D4-46C4-BF32-55C87BC78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1492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2D1D5-ACC7-4701-8E65-61E99B44CD7F}" type="datetimeFigureOut">
              <a:rPr lang="cs-CZ" smtClean="0"/>
              <a:t>23.3.2015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D437-92D4-46C4-BF32-55C87BC78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338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2D1D5-ACC7-4701-8E65-61E99B44CD7F}" type="datetimeFigureOut">
              <a:rPr lang="cs-CZ" smtClean="0"/>
              <a:t>23.3.2015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D437-92D4-46C4-BF32-55C87BC78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4028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2D1D5-ACC7-4701-8E65-61E99B44CD7F}" type="datetimeFigureOut">
              <a:rPr lang="cs-CZ" smtClean="0"/>
              <a:t>23.3.2015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D437-92D4-46C4-BF32-55C87BC78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3717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2D1D5-ACC7-4701-8E65-61E99B44CD7F}" type="datetimeFigureOut">
              <a:rPr lang="cs-CZ" smtClean="0"/>
              <a:t>23.3.2015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D437-92D4-46C4-BF32-55C87BC78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609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2D1D5-ACC7-4701-8E65-61E99B44CD7F}" type="datetimeFigureOut">
              <a:rPr lang="cs-CZ" smtClean="0"/>
              <a:t>23.3.2015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D437-92D4-46C4-BF32-55C87BC78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048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2D1D5-ACC7-4701-8E65-61E99B44CD7F}" type="datetimeFigureOut">
              <a:rPr lang="cs-CZ" smtClean="0"/>
              <a:t>23.3.2015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8D437-92D4-46C4-BF32-55C87BC78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49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2D1D5-ACC7-4701-8E65-61E99B44CD7F}" type="datetimeFigureOut">
              <a:rPr lang="cs-CZ" smtClean="0"/>
              <a:t>23.3.2015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8D437-92D4-46C4-BF32-55C87BC78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48884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KUK!!!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231616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0</TotalTime>
  <Words>2</Words>
  <Application>Microsoft Office PowerPoint</Application>
  <PresentationFormat>Předvádění na obrazovce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Default Theme</vt:lpstr>
      <vt:lpstr>KUK!!!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KUK!!!</dc:title>
  <dc:creator>Ardamicova Maria</dc:creator>
  <cp:lastModifiedBy>Ardamicova Maria</cp:lastModifiedBy>
  <cp:revision>1</cp:revision>
  <dcterms:created xsi:type="dcterms:W3CDTF">2015-03-23T12:50:06Z</dcterms:created>
  <dcterms:modified xsi:type="dcterms:W3CDTF">2015-03-23T12:50:20Z</dcterms:modified>
</cp:coreProperties>
</file>