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22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72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47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53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49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3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02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71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04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9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D1D5-ACC7-4701-8E65-61E99B44CD7F}" type="datetimeFigureOut">
              <a:rPr lang="cs-CZ" smtClean="0"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8D437-92D4-46C4-BF32-55C87BC783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888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KUK!!!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3161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Default Theme</vt:lpstr>
      <vt:lpstr>KUK!!!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KUK!!!</dc:title>
  <dc:creator>Ardamicova Maria</dc:creator>
  <cp:lastModifiedBy>Ardamicova Maria</cp:lastModifiedBy>
  <cp:revision>1</cp:revision>
  <dcterms:created xsi:type="dcterms:W3CDTF">2015-03-23T12:50:06Z</dcterms:created>
  <dcterms:modified xsi:type="dcterms:W3CDTF">2015-03-23T12:50:20Z</dcterms:modified>
</cp:coreProperties>
</file>